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udio/unknown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80" r:id="rId1"/>
  </p:sldMasterIdLst>
  <p:notesMasterIdLst>
    <p:notesMasterId r:id="rId17"/>
  </p:notesMasterIdLst>
  <p:sldIdLst>
    <p:sldId id="256" r:id="rId2"/>
    <p:sldId id="272" r:id="rId3"/>
    <p:sldId id="273" r:id="rId4"/>
    <p:sldId id="257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58" r:id="rId1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" initials="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folHlink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656B45-EAFF-4BE1-806C-77ED42C01648}" type="datetimeFigureOut">
              <a:rPr lang="ar-SA" smtClean="0"/>
              <a:t>27/09/1441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19B5AFE-3547-4C26-82E6-D922238FF57D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وايا قطرية مستديرة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464235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5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5FCF894-5BBB-4F66-997C-0FB885974F91}" type="datetime1">
              <a:rPr lang="en-US" smtClean="0"/>
              <a:t>5/19/2020</a:t>
            </a:fld>
            <a:endParaRPr lang="ar-SA"/>
          </a:p>
        </p:txBody>
      </p:sp>
      <p:sp>
        <p:nvSpPr>
          <p:cNvPr id="11" name="عنصر نائب لرقم الشريحة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2" name="عنصر نائب للتذييل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4E004-92A8-44E0-AF3B-7F127035D169}" type="datetime1">
              <a:rPr lang="en-US" smtClean="0"/>
              <a:t>5/19/2020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ABE476-3B88-421E-909C-DF037D92126D}" type="datetime1">
              <a:rPr lang="en-US" smtClean="0"/>
              <a:t>5/19/2020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2DC7FA-B89A-4499-9F06-8A1BE583AFFF}" type="datetime1">
              <a:rPr lang="en-US" smtClean="0"/>
              <a:t>5/19/2020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3287714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50AEDDC-CC3F-403C-AE40-0FB74B6D206D}" type="datetime1">
              <a:rPr lang="en-US" smtClean="0"/>
              <a:t>5/19/2020</a:t>
            </a:fld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FA5ED4-534C-470A-84D0-5620B0A87983}" type="datetime1">
              <a:rPr lang="en-US" smtClean="0"/>
              <a:t>5/19/2020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8EF515-9720-421A-9363-38A8A5242E74}" type="datetime1">
              <a:rPr lang="en-US" smtClean="0"/>
              <a:t>5/19/2020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1F9414-4FD6-416A-91F8-97B563473D8A}" type="datetime1">
              <a:rPr lang="en-US" smtClean="0"/>
              <a:t>5/19/2020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19747C-B486-4D6A-AE42-1A0020A0B130}" type="datetime1">
              <a:rPr lang="en-US" smtClean="0"/>
              <a:t>5/19/2020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9" name="عنصر نائب للتاريخ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C1E3415-186E-4B0F-BD7E-29B550CE52CA}" type="datetime1">
              <a:rPr lang="en-US" smtClean="0"/>
              <a:t>5/19/2020</a:t>
            </a:fld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ar-S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انقر فوق الرمز لإضافة صورة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6A837C7-16EC-48A5-86F9-BBB92AE92A5F}" type="datetime1">
              <a:rPr lang="en-US" smtClean="0"/>
              <a:t>5/19/2020</a:t>
            </a:fld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وايا قطرية مستديرة 6"/>
          <p:cNvSpPr/>
          <p:nvPr/>
        </p:nvSpPr>
        <p:spPr>
          <a:xfrm>
            <a:off x="164593" y="147085"/>
            <a:ext cx="8810847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A8C396F-7B21-4073-8C66-480CB1314B7F}" type="datetime1">
              <a:rPr lang="en-US" smtClean="0"/>
              <a:t>5/19/2020</a:t>
            </a:fld>
            <a:endParaRPr lang="ar-SA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31852EE-34F8-4BD7-B7CE-5F070E4BB17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wipe/>
  </p:transition>
  <p:timing>
    <p:tnLst>
      <p:par>
        <p:cTn id="1" dur="indefinite" restart="never" nodeType="tmRoot"/>
      </p:par>
    </p:tnLst>
  </p:timing>
  <p:hf sldNum="0" hdr="0" ftr="0"/>
  <p:txStyles>
    <p:titleStyle>
      <a:lvl1pPr marL="54864" algn="r" rtl="1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r" rtl="1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rtl="1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bin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bin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bin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bin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bin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bin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bin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bin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00175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Carbon Group (IVA) 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مجموعة </a:t>
            </a:r>
            <a:r>
              <a:rPr lang="ar-SA" b="1" dirty="0"/>
              <a:t>الكربون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7" y="3357562"/>
            <a:ext cx="835824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6"/>
          <a:stretch>
            <a:fillRect/>
          </a:stretch>
        </p:blipFill>
        <p:spPr>
          <a:xfrm>
            <a:off x="4419601" y="3276600"/>
            <a:ext cx="295276" cy="295276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A3382-F3E9-43BE-8CCC-9B9410820BDC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 spd="med">
    <p:wedge/>
    <p:sndAc>
      <p:stSnd>
        <p:snd r:embed="rId4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721556" y="500042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err="1"/>
              <a:t>السیانوجین</a:t>
            </a:r>
            <a:r>
              <a:rPr lang="ar-SA" b="1" dirty="0"/>
              <a:t> ومشتقاته</a:t>
            </a:r>
            <a:endParaRPr lang="ar-SA" dirty="0"/>
          </a:p>
        </p:txBody>
      </p:sp>
      <p:pic>
        <p:nvPicPr>
          <p:cNvPr id="3" name="صورة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928671"/>
            <a:ext cx="842968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EE4E-3917-4505-88B1-B50678022076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108015" y="500043"/>
            <a:ext cx="1180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err="1"/>
              <a:t>الكاربیدات</a:t>
            </a:r>
            <a:endParaRPr lang="ar-SA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1000109"/>
            <a:ext cx="845823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6732-549E-4831-B708-BA29E1872F0A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428605"/>
            <a:ext cx="857256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E8E8-32AA-44B9-BED3-CB6292F5D2CD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51" y="357167"/>
            <a:ext cx="8119579" cy="605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1685-81BB-4D6A-A8E4-D0DD618925CA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500042"/>
            <a:ext cx="8501121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E0F97-F749-4C01-8CDE-555B689D6B68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82868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2BCC-A74F-4C3A-9317-F700B47F48A6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09" y="357167"/>
            <a:ext cx="7929619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5BF6-F88F-4BD7-BA8B-B0EF6841C69D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zoom dir="in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00043"/>
            <a:ext cx="82868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05A5-7BEA-465E-B2D4-0904751844E9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214291"/>
            <a:ext cx="835824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3848-AC57-46AA-B17D-8463E87DA335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571481"/>
            <a:ext cx="828680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599-3896-401F-B136-0AAB693F500E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50" y="285729"/>
            <a:ext cx="8034335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9" y="1857364"/>
            <a:ext cx="815819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643447"/>
            <a:ext cx="851535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1" y="3014663"/>
            <a:ext cx="8496300" cy="11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43A4-C483-45B6-A944-174CE9233FD8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5"/>
            <a:ext cx="811056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7" y="1857364"/>
            <a:ext cx="271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586038"/>
            <a:ext cx="86868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1" y="4295776"/>
            <a:ext cx="8286808" cy="213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E8CC-DCE3-4CAD-99E7-A0BFE4C7C614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1" y="285728"/>
            <a:ext cx="33432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2756567" y="1214423"/>
            <a:ext cx="5110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/>
              <a:t>یعرف للسلیكون الكثیر من </a:t>
            </a:r>
            <a:r>
              <a:rPr lang="ar-SA" sz="2400" b="1" dirty="0" err="1"/>
              <a:t>الفلوریدات</a:t>
            </a:r>
            <a:r>
              <a:rPr lang="ar-SA" sz="2400" b="1" dirty="0"/>
              <a:t> </a:t>
            </a:r>
            <a:r>
              <a:rPr lang="ar-SA" sz="2400" b="1" dirty="0" err="1"/>
              <a:t>والكلوریدات</a:t>
            </a:r>
            <a:endParaRPr lang="ar-SA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928803"/>
            <a:ext cx="58007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214282" y="3105836"/>
            <a:ext cx="864399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وهو یتحلل جزئیا بالماء . ا ربع </a:t>
            </a:r>
            <a:r>
              <a:rPr lang="ar-SA" sz="2800" dirty="0" err="1">
                <a:solidFill>
                  <a:srgbClr val="FF0000"/>
                </a:solidFill>
              </a:rPr>
              <a:t>كلورید</a:t>
            </a:r>
            <a:r>
              <a:rPr lang="ar-SA" sz="2800" dirty="0">
                <a:solidFill>
                  <a:srgbClr val="FF0000"/>
                </a:solidFill>
              </a:rPr>
              <a:t> السلیكون یحضر بتأثیر </a:t>
            </a:r>
            <a:r>
              <a:rPr lang="ar-SA" sz="2800" dirty="0" err="1">
                <a:solidFill>
                  <a:srgbClr val="FF0000"/>
                </a:solidFill>
              </a:rPr>
              <a:t>الكلور</a:t>
            </a:r>
            <a:r>
              <a:rPr lang="ar-SA" sz="2800" dirty="0">
                <a:solidFill>
                  <a:srgbClr val="FF0000"/>
                </a:solidFill>
              </a:rPr>
              <a:t> على السلیكون، وهو یتحلل كلیا </a:t>
            </a:r>
            <a:r>
              <a:rPr lang="ar-SA" sz="2800" dirty="0" smtClean="0">
                <a:solidFill>
                  <a:srgbClr val="FF0000"/>
                </a:solidFill>
              </a:rPr>
              <a:t>بالماء وذلك لمقدرة  السيلكون على استخدام </a:t>
            </a:r>
            <a:r>
              <a:rPr lang="ar-SA" sz="2800" dirty="0" err="1" smtClean="0">
                <a:solidFill>
                  <a:srgbClr val="FF0000"/>
                </a:solidFill>
              </a:rPr>
              <a:t>اوربتال</a:t>
            </a:r>
            <a:r>
              <a:rPr lang="ar-SA" sz="2800" dirty="0" smtClean="0">
                <a:solidFill>
                  <a:srgbClr val="FF0000"/>
                </a:solidFill>
              </a:rPr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d</a:t>
            </a:r>
            <a:endParaRPr lang="ar-SA" sz="2800" dirty="0" smtClean="0">
              <a:solidFill>
                <a:srgbClr val="FF0000"/>
              </a:solidFill>
            </a:endParaRPr>
          </a:p>
          <a:p>
            <a:endParaRPr lang="ar-SA" sz="2800" dirty="0">
              <a:solidFill>
                <a:srgbClr val="FF0000"/>
              </a:solidFill>
            </a:endParaRPr>
          </a:p>
          <a:p>
            <a:r>
              <a:rPr lang="ar-SA" sz="2800" dirty="0" smtClean="0">
                <a:solidFill>
                  <a:srgbClr val="FF0000"/>
                </a:solidFill>
              </a:rPr>
              <a:t>بينما </a:t>
            </a:r>
            <a:r>
              <a:rPr lang="en-US" sz="3200" dirty="0" smtClean="0">
                <a:solidFill>
                  <a:srgbClr val="FF0000"/>
                </a:solidFill>
              </a:rPr>
              <a:t>ccl</a:t>
            </a:r>
            <a:r>
              <a:rPr lang="en-US" sz="2400" dirty="0" smtClean="0">
                <a:solidFill>
                  <a:srgbClr val="FF0000"/>
                </a:solidFill>
              </a:rPr>
              <a:t>4</a:t>
            </a:r>
            <a:r>
              <a:rPr lang="ar-SA" sz="2400" dirty="0" smtClean="0">
                <a:solidFill>
                  <a:srgbClr val="FF0000"/>
                </a:solidFill>
              </a:rPr>
              <a:t>  </a:t>
            </a:r>
            <a:r>
              <a:rPr lang="ar-SA" sz="2400" dirty="0" err="1" smtClean="0">
                <a:solidFill>
                  <a:srgbClr val="FF0000"/>
                </a:solidFill>
              </a:rPr>
              <a:t>لايذوب</a:t>
            </a:r>
            <a:r>
              <a:rPr lang="ar-SA" sz="2400" dirty="0" smtClean="0">
                <a:solidFill>
                  <a:srgbClr val="FF0000"/>
                </a:solidFill>
              </a:rPr>
              <a:t> في الماء </a:t>
            </a:r>
            <a:r>
              <a:rPr lang="ar-SA" sz="3200" dirty="0" smtClean="0">
                <a:solidFill>
                  <a:srgbClr val="FF0000"/>
                </a:solidFill>
              </a:rPr>
              <a:t>وذلك لعدم  مقدرة  </a:t>
            </a:r>
            <a:r>
              <a:rPr lang="ar-SA" sz="3200" dirty="0" err="1" smtClean="0">
                <a:solidFill>
                  <a:srgbClr val="FF0000"/>
                </a:solidFill>
              </a:rPr>
              <a:t>الكاربون</a:t>
            </a:r>
            <a:r>
              <a:rPr lang="ar-SA" sz="3200" dirty="0" smtClean="0">
                <a:solidFill>
                  <a:srgbClr val="FF0000"/>
                </a:solidFill>
              </a:rPr>
              <a:t> على استخدام </a:t>
            </a:r>
            <a:r>
              <a:rPr lang="ar-SA" sz="3200" dirty="0" err="1" smtClean="0">
                <a:solidFill>
                  <a:srgbClr val="FF0000"/>
                </a:solidFill>
              </a:rPr>
              <a:t>اوربتال</a:t>
            </a:r>
            <a:r>
              <a:rPr lang="ar-SA" sz="3200" dirty="0" smtClean="0">
                <a:solidFill>
                  <a:srgbClr val="FF0000"/>
                </a:solidFill>
              </a:rPr>
              <a:t>    </a:t>
            </a:r>
            <a:r>
              <a:rPr lang="en-US" sz="3200" dirty="0" smtClean="0">
                <a:solidFill>
                  <a:srgbClr val="FF0000"/>
                </a:solidFill>
              </a:rPr>
              <a:t>d</a:t>
            </a:r>
            <a:endParaRPr lang="ar-SA" sz="3200" dirty="0" smtClean="0">
              <a:solidFill>
                <a:srgbClr val="FF0000"/>
              </a:solidFill>
            </a:endParaRPr>
          </a:p>
          <a:p>
            <a:endParaRPr lang="ar-SA" sz="3200" dirty="0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E78-A4CF-4511-81A1-543CAABA475E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15208" y="285729"/>
            <a:ext cx="1596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 err="1"/>
              <a:t>الهیدریدات</a:t>
            </a:r>
            <a:endParaRPr lang="ar-SA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7" y="1214422"/>
            <a:ext cx="764386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143248"/>
            <a:ext cx="764386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13F6-FA50-4E17-AA8D-9B8EDB2F4020}" type="datetime1">
              <a:rPr lang="en-US" smtClean="0"/>
              <a:t>5/19/2020</a:t>
            </a:fld>
            <a:endParaRPr lang="ar-S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سبوك">
  <a:themeElements>
    <a:clrScheme name="مسبوك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مسبوك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سبو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1827</TotalTime>
  <Words>69</Words>
  <Application>Microsoft Office PowerPoint</Application>
  <PresentationFormat>عرض على الشاشة (3:4)‏</PresentationFormat>
  <Paragraphs>23</Paragraphs>
  <Slides>15</Slides>
  <Notes>0</Notes>
  <HiddenSlides>0</HiddenSlides>
  <MMClips>14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مسبوك</vt:lpstr>
      <vt:lpstr>Carbon Group (IVA)  مجموعة الكربون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</vt:vector>
  </TitlesOfParts>
  <Company>فراس الصعيو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Group (IVA)  مجموعة الكربون</dc:title>
  <dc:creator>MICRO</dc:creator>
  <cp:lastModifiedBy>MICRO</cp:lastModifiedBy>
  <cp:revision>6</cp:revision>
  <dcterms:created xsi:type="dcterms:W3CDTF">2020-05-15T13:19:19Z</dcterms:created>
  <dcterms:modified xsi:type="dcterms:W3CDTF">2020-05-19T12:11:52Z</dcterms:modified>
</cp:coreProperties>
</file>